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63" r:id="rId4"/>
    <p:sldId id="260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434" autoAdjust="0"/>
  </p:normalViewPr>
  <p:slideViewPr>
    <p:cSldViewPr snapToGrid="0" showGuides="1">
      <p:cViewPr varScale="1">
        <p:scale>
          <a:sx n="68" d="100"/>
          <a:sy n="68" d="100"/>
        </p:scale>
        <p:origin x="5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935F-3D82-43F9-A3E2-CA737480985A}" type="datetimeFigureOut">
              <a:rPr lang="es-AR" smtClean="0"/>
              <a:t>1/11/2021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22BF0-36BF-4487-AF82-4C1C4788A0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78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6A463-E8DB-485A-B089-C143B866E517}" type="datetimeFigureOut">
              <a:rPr lang="es-AR" smtClean="0"/>
              <a:t>1/11/2021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BA9CA-A015-46FE-AAB5-5EFEC8C301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3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BA9CA-A015-46FE-AAB5-5EFEC8C301B9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206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Genér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199972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Posgr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13335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</a:t>
            </a:r>
          </a:p>
          <a:p>
            <a:r>
              <a:rPr lang="es-ES" b="1" dirty="0">
                <a:solidFill>
                  <a:schemeClr val="bg1"/>
                </a:solidFill>
              </a:rPr>
              <a:t>Posgrados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1" y="5514789"/>
            <a:ext cx="931764" cy="892473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184512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Psicolog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3164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Psicología</a:t>
            </a:r>
          </a:p>
          <a:p>
            <a:r>
              <a:rPr lang="es-ES" b="1" dirty="0">
                <a:solidFill>
                  <a:schemeClr val="bg1"/>
                </a:solidFill>
              </a:rPr>
              <a:t>y</a:t>
            </a:r>
            <a:r>
              <a:rPr lang="es-ES" b="1" baseline="0" dirty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Relaciones Humanas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1" y="5514789"/>
            <a:ext cx="931764" cy="892472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264167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Turis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099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Turismo</a:t>
            </a:r>
          </a:p>
          <a:p>
            <a:r>
              <a:rPr lang="es-ES" b="1" dirty="0">
                <a:solidFill>
                  <a:schemeClr val="bg1"/>
                </a:solidFill>
              </a:rPr>
              <a:t>y</a:t>
            </a:r>
            <a:r>
              <a:rPr lang="es-ES" b="1" baseline="0" dirty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Hospitalidad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750" y="5514789"/>
            <a:ext cx="927946" cy="892472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422060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una c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8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Marcador de tex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1285875" y="2504109"/>
            <a:ext cx="9607550" cy="2902777"/>
          </a:xfr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latin typeface="+mn-lt"/>
              </a:defRPr>
            </a:lvl1pPr>
          </a:lstStyle>
          <a:p>
            <a:pPr lvl="0"/>
            <a:r>
              <a:rPr lang="es-ES" dirty="0"/>
              <a:t>Contenido de la diapositiva en una columna</a:t>
            </a:r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1285875" y="1231900"/>
            <a:ext cx="9607550" cy="1154991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baseline="0">
                <a:solidFill>
                  <a:srgbClr val="75374A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Título de la diapositiva</a:t>
            </a:r>
          </a:p>
        </p:txBody>
      </p:sp>
      <p:sp>
        <p:nvSpPr>
          <p:cNvPr id="11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s-AR" dirty="0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23661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8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0" name="Marcador de texto 20"/>
          <p:cNvSpPr>
            <a:spLocks noGrp="1"/>
          </p:cNvSpPr>
          <p:nvPr>
            <p:ph type="body" sz="quarter" idx="13" hasCustomPrompt="1"/>
          </p:nvPr>
        </p:nvSpPr>
        <p:spPr>
          <a:xfrm>
            <a:off x="1285875" y="1231900"/>
            <a:ext cx="9607550" cy="1154991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baseline="0">
                <a:solidFill>
                  <a:srgbClr val="75374A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Título de la diapositiva</a:t>
            </a:r>
          </a:p>
        </p:txBody>
      </p:sp>
      <p:sp>
        <p:nvSpPr>
          <p:cNvPr id="11" name="Marcador de texto 20"/>
          <p:cNvSpPr>
            <a:spLocks noGrp="1"/>
          </p:cNvSpPr>
          <p:nvPr>
            <p:ph type="body" sz="quarter" idx="14" hasCustomPrompt="1"/>
          </p:nvPr>
        </p:nvSpPr>
        <p:spPr>
          <a:xfrm>
            <a:off x="1285875" y="2596873"/>
            <a:ext cx="4611342" cy="2902777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latin typeface="+mn-lt"/>
              </a:defRPr>
            </a:lvl1pPr>
          </a:lstStyle>
          <a:p>
            <a:pPr lvl="0"/>
            <a:r>
              <a:rPr lang="es-ES" dirty="0"/>
              <a:t>Contenido de la diapositiva en dos columnas</a:t>
            </a:r>
          </a:p>
        </p:txBody>
      </p:sp>
      <p:sp>
        <p:nvSpPr>
          <p:cNvPr id="12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13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282083" y="2596873"/>
            <a:ext cx="4611342" cy="2902777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latin typeface="+mn-lt"/>
              </a:defRPr>
            </a:lvl1pPr>
          </a:lstStyle>
          <a:p>
            <a:pPr lvl="0"/>
            <a:r>
              <a:rPr lang="es-ES" dirty="0"/>
              <a:t>Contenido de la diapositiva en dos columnas</a:t>
            </a:r>
          </a:p>
        </p:txBody>
      </p:sp>
      <p:cxnSp>
        <p:nvCxnSpPr>
          <p:cNvPr id="15" name="Conector recto 14"/>
          <p:cNvCxnSpPr/>
          <p:nvPr userDrawn="1"/>
        </p:nvCxnSpPr>
        <p:spPr>
          <a:xfrm>
            <a:off x="6089650" y="2582889"/>
            <a:ext cx="0" cy="2916761"/>
          </a:xfrm>
          <a:prstGeom prst="line">
            <a:avLst/>
          </a:prstGeom>
          <a:ln w="28575">
            <a:solidFill>
              <a:srgbClr val="7537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7" name="Rectángulo 16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753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una columna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285460"/>
            <a:ext cx="3932237" cy="1272209"/>
          </a:xfrm>
        </p:spPr>
        <p:txBody>
          <a:bodyPr anchor="t">
            <a:normAutofit/>
          </a:bodyPr>
          <a:lstStyle>
            <a:lvl1pPr>
              <a:defRPr sz="3000" b="1">
                <a:solidFill>
                  <a:srgbClr val="75374A"/>
                </a:solidFill>
                <a:latin typeface="+mn-lt"/>
              </a:defRPr>
            </a:lvl1pPr>
          </a:lstStyle>
          <a:p>
            <a:r>
              <a:rPr lang="es-ES" dirty="0"/>
              <a:t>Título de la columna</a:t>
            </a:r>
            <a:endParaRPr lang="es-AR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285461"/>
            <a:ext cx="6172200" cy="4187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703443"/>
            <a:ext cx="3932237" cy="2769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Texto de la columna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1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2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02681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con grafico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285460"/>
            <a:ext cx="3932237" cy="1272209"/>
          </a:xfrm>
        </p:spPr>
        <p:txBody>
          <a:bodyPr anchor="t">
            <a:normAutofit/>
          </a:bodyPr>
          <a:lstStyle>
            <a:lvl1pPr>
              <a:defRPr sz="3000" b="1">
                <a:solidFill>
                  <a:srgbClr val="75374A"/>
                </a:solidFill>
                <a:latin typeface="+mn-lt"/>
              </a:defRPr>
            </a:lvl1pPr>
          </a:lstStyle>
          <a:p>
            <a:r>
              <a:rPr lang="es-ES" dirty="0"/>
              <a:t>Título de la columna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703443"/>
            <a:ext cx="3932237" cy="2769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Texto de la columna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1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2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6" name="Marcador de SmartArt 5"/>
          <p:cNvSpPr>
            <a:spLocks noGrp="1"/>
          </p:cNvSpPr>
          <p:nvPr>
            <p:ph type="dgm" sz="quarter" idx="16"/>
          </p:nvPr>
        </p:nvSpPr>
        <p:spPr>
          <a:xfrm>
            <a:off x="5181600" y="1285875"/>
            <a:ext cx="6175375" cy="4187825"/>
          </a:xfrm>
        </p:spPr>
        <p:txBody>
          <a:bodyPr/>
          <a:lstStyle/>
          <a:p>
            <a:r>
              <a:rPr lang="es-ES"/>
              <a:t>Haga clic en el icono para agregar un elemento gráfico SmartArt</a:t>
            </a:r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0885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con video 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285460"/>
            <a:ext cx="3932237" cy="1272209"/>
          </a:xfrm>
        </p:spPr>
        <p:txBody>
          <a:bodyPr anchor="t">
            <a:normAutofit/>
          </a:bodyPr>
          <a:lstStyle>
            <a:lvl1pPr>
              <a:defRPr sz="3000" b="1">
                <a:solidFill>
                  <a:srgbClr val="75374A"/>
                </a:solidFill>
                <a:latin typeface="+mn-lt"/>
              </a:defRPr>
            </a:lvl1pPr>
          </a:lstStyle>
          <a:p>
            <a:r>
              <a:rPr lang="es-ES" dirty="0"/>
              <a:t>Título de la columna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703443"/>
            <a:ext cx="3932237" cy="2769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Texto de la columna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1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2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5" name="Marcador de medios 4"/>
          <p:cNvSpPr>
            <a:spLocks noGrp="1"/>
          </p:cNvSpPr>
          <p:nvPr>
            <p:ph type="media" sz="quarter" idx="16"/>
          </p:nvPr>
        </p:nvSpPr>
        <p:spPr>
          <a:xfrm>
            <a:off x="5194853" y="1285875"/>
            <a:ext cx="6058936" cy="4187825"/>
          </a:xfrm>
        </p:spPr>
        <p:txBody>
          <a:bodyPr/>
          <a:lstStyle/>
          <a:p>
            <a:r>
              <a:rPr lang="es-ES"/>
              <a:t>Haga clic en el icono para agregar medios</a:t>
            </a:r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3378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co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285460"/>
            <a:ext cx="3932237" cy="1272209"/>
          </a:xfrm>
        </p:spPr>
        <p:txBody>
          <a:bodyPr anchor="t">
            <a:normAutofit/>
          </a:bodyPr>
          <a:lstStyle>
            <a:lvl1pPr>
              <a:defRPr sz="3000" b="1">
                <a:solidFill>
                  <a:srgbClr val="75374A"/>
                </a:solidFill>
                <a:latin typeface="+mn-lt"/>
              </a:defRPr>
            </a:lvl1pPr>
          </a:lstStyle>
          <a:p>
            <a:r>
              <a:rPr lang="es-ES" dirty="0"/>
              <a:t>Título de la columna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703443"/>
            <a:ext cx="3932237" cy="2769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Texto de la columna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1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2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6" name="Marcador de gráfico 5"/>
          <p:cNvSpPr>
            <a:spLocks noGrp="1"/>
          </p:cNvSpPr>
          <p:nvPr>
            <p:ph type="chart" sz="quarter" idx="16"/>
          </p:nvPr>
        </p:nvSpPr>
        <p:spPr>
          <a:xfrm>
            <a:off x="5181601" y="1285875"/>
            <a:ext cx="6072188" cy="4187825"/>
          </a:xfrm>
        </p:spPr>
        <p:txBody>
          <a:bodyPr/>
          <a:lstStyle/>
          <a:p>
            <a:r>
              <a:rPr lang="es-ES"/>
              <a:t>Haga clic en el icono para agregar un gráfico</a:t>
            </a:r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4499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con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1285460"/>
            <a:ext cx="3932237" cy="1272209"/>
          </a:xfrm>
        </p:spPr>
        <p:txBody>
          <a:bodyPr anchor="t">
            <a:normAutofit/>
          </a:bodyPr>
          <a:lstStyle>
            <a:lvl1pPr>
              <a:defRPr sz="3000" b="1">
                <a:solidFill>
                  <a:srgbClr val="75374A"/>
                </a:solidFill>
                <a:latin typeface="+mn-lt"/>
              </a:defRPr>
            </a:lvl1pPr>
          </a:lstStyle>
          <a:p>
            <a:r>
              <a:rPr lang="es-ES" dirty="0"/>
              <a:t>Título de la columna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703443"/>
            <a:ext cx="3932237" cy="2769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Texto de la columna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-13447"/>
            <a:ext cx="12192000" cy="843849"/>
          </a:xfrm>
          <a:prstGeom prst="rect">
            <a:avLst/>
          </a:prstGeom>
          <a:solidFill>
            <a:srgbClr val="75374A"/>
          </a:solidFill>
          <a:ln>
            <a:solidFill>
              <a:srgbClr val="753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1" name="Gráfico 11">
            <a:extLst>
              <a:ext uri="{FF2B5EF4-FFF2-40B4-BE49-F238E27FC236}">
                <a16:creationId xmlns:a16="http://schemas.microsoft.com/office/drawing/2014/main" id="{E3E68561-565D-45FF-9A75-C132BB000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6083" y="283895"/>
            <a:ext cx="3198202" cy="429289"/>
          </a:xfrm>
          <a:prstGeom prst="rect">
            <a:avLst/>
          </a:prstGeom>
        </p:spPr>
      </p:pic>
      <p:sp>
        <p:nvSpPr>
          <p:cNvPr id="12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847725" y="408477"/>
            <a:ext cx="5949950" cy="4219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Titulo de la presentación</a:t>
            </a:r>
            <a:endParaRPr lang="es-AR" dirty="0"/>
          </a:p>
        </p:txBody>
      </p:sp>
      <p:sp>
        <p:nvSpPr>
          <p:cNvPr id="5" name="Marcador de tabla 4"/>
          <p:cNvSpPr>
            <a:spLocks noGrp="1"/>
          </p:cNvSpPr>
          <p:nvPr>
            <p:ph type="tbl" sz="quarter" idx="16"/>
          </p:nvPr>
        </p:nvSpPr>
        <p:spPr>
          <a:xfrm>
            <a:off x="5194300" y="1285875"/>
            <a:ext cx="6189663" cy="4187825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47551"/>
            <a:ext cx="12192000" cy="10104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5801832"/>
            <a:ext cx="12192000" cy="45719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Rectángulo 14"/>
          <p:cNvSpPr/>
          <p:nvPr userDrawn="1"/>
        </p:nvSpPr>
        <p:spPr>
          <a:xfrm>
            <a:off x="9806609" y="6356350"/>
            <a:ext cx="92765" cy="501650"/>
          </a:xfrm>
          <a:prstGeom prst="rect">
            <a:avLst/>
          </a:prstGeom>
          <a:solidFill>
            <a:srgbClr val="75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2329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 Facultad de Medic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434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Medicina y </a:t>
            </a:r>
          </a:p>
          <a:p>
            <a:r>
              <a:rPr lang="es-ES" b="1" dirty="0">
                <a:solidFill>
                  <a:schemeClr val="bg1"/>
                </a:solidFill>
              </a:rPr>
              <a:t>Ciencias de la Salud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885" y="5512014"/>
            <a:ext cx="935680" cy="898026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629031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4190360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759" y="931896"/>
            <a:ext cx="2970482" cy="1635296"/>
          </a:xfrm>
          <a:prstGeom prst="rect">
            <a:avLst/>
          </a:prstGeom>
        </p:spPr>
      </p:pic>
      <p:sp>
        <p:nvSpPr>
          <p:cNvPr id="12" name="Triángulo isósceles 11"/>
          <p:cNvSpPr/>
          <p:nvPr userDrawn="1"/>
        </p:nvSpPr>
        <p:spPr>
          <a:xfrm rot="10800000">
            <a:off x="5786651" y="4203516"/>
            <a:ext cx="627797" cy="30074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522108"/>
            <a:ext cx="12192000" cy="45719"/>
          </a:xfrm>
          <a:prstGeom prst="rect">
            <a:avLst/>
          </a:prstGeom>
          <a:solidFill>
            <a:srgbClr val="743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149600" y="4994743"/>
            <a:ext cx="5902325" cy="326955"/>
          </a:xfrm>
        </p:spPr>
        <p:txBody>
          <a:bodyPr>
            <a:normAutofit/>
          </a:bodyPr>
          <a:lstStyle>
            <a:lvl1pPr marL="0" indent="0" algn="ctr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4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3149600" y="5364884"/>
            <a:ext cx="5902325" cy="301372"/>
          </a:xfrm>
        </p:spPr>
        <p:txBody>
          <a:bodyPr>
            <a:normAutofit/>
          </a:bodyPr>
          <a:lstStyle>
            <a:lvl1pPr marL="0" indent="0" algn="ctr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3149600" y="5684534"/>
            <a:ext cx="5902325" cy="301372"/>
          </a:xfrm>
        </p:spPr>
        <p:txBody>
          <a:bodyPr>
            <a:normAutofit/>
          </a:bodyPr>
          <a:lstStyle>
            <a:lvl1pPr marL="0" indent="0" algn="ctr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4174435" y="3578087"/>
            <a:ext cx="3790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solidFill>
                  <a:schemeClr val="bg1"/>
                </a:solidFill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61286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Arquitec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1389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</a:t>
            </a:r>
          </a:p>
          <a:p>
            <a:r>
              <a:rPr lang="es-ES" b="1" dirty="0">
                <a:solidFill>
                  <a:schemeClr val="bg1"/>
                </a:solidFill>
              </a:rPr>
              <a:t>Arquitectura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64" y="5512014"/>
            <a:ext cx="933721" cy="898026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381064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Ciencias Económ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130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</a:t>
            </a:r>
          </a:p>
          <a:p>
            <a:r>
              <a:rPr lang="es-ES" b="1" dirty="0">
                <a:solidFill>
                  <a:schemeClr val="bg1"/>
                </a:solidFill>
              </a:rPr>
              <a:t>Ciencias Económicas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64" y="5512014"/>
            <a:ext cx="933721" cy="898025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171459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Ciencias de la Comunic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160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Ciencias </a:t>
            </a:r>
          </a:p>
          <a:p>
            <a:r>
              <a:rPr lang="es-ES" b="1" dirty="0">
                <a:solidFill>
                  <a:schemeClr val="bg1"/>
                </a:solidFill>
              </a:rPr>
              <a:t>de la Comunicación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64" y="5512953"/>
            <a:ext cx="933721" cy="896146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291305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Derecho y Ciencias políti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347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Derecho y </a:t>
            </a:r>
          </a:p>
          <a:p>
            <a:r>
              <a:rPr lang="es-ES" b="1" dirty="0">
                <a:solidFill>
                  <a:schemeClr val="bg1"/>
                </a:solidFill>
              </a:rPr>
              <a:t>Ciencias Políticas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1" y="5512953"/>
            <a:ext cx="931766" cy="896146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394281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CIencias de la Educ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835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Ciencias de la</a:t>
            </a:r>
          </a:p>
          <a:p>
            <a:r>
              <a:rPr lang="es-ES" b="1" dirty="0">
                <a:solidFill>
                  <a:schemeClr val="bg1"/>
                </a:solidFill>
              </a:rPr>
              <a:t>Educación y Psicopedagogía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1" y="5513853"/>
            <a:ext cx="931766" cy="894345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26374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Tecnología Informát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351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</a:t>
            </a:r>
          </a:p>
          <a:p>
            <a:r>
              <a:rPr lang="es-ES" b="1" dirty="0">
                <a:solidFill>
                  <a:schemeClr val="bg1"/>
                </a:solidFill>
              </a:rPr>
              <a:t>Tecnología Informática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1" y="5513853"/>
            <a:ext cx="931765" cy="894345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2691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Facultad de Motricid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3990415"/>
            <a:ext cx="12192000" cy="28675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2A982C4-4B7A-470F-8322-B91C2A5B95CB}"/>
              </a:ext>
            </a:extLst>
          </p:cNvPr>
          <p:cNvSpPr/>
          <p:nvPr userDrawn="1"/>
        </p:nvSpPr>
        <p:spPr>
          <a:xfrm>
            <a:off x="0" y="0"/>
            <a:ext cx="12192000" cy="4226325"/>
          </a:xfrm>
          <a:prstGeom prst="rect">
            <a:avLst/>
          </a:prstGeom>
          <a:solidFill>
            <a:srgbClr val="762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8091813" y="1186439"/>
            <a:ext cx="49936" cy="23084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721" y="1610437"/>
            <a:ext cx="2970482" cy="1635296"/>
          </a:xfrm>
          <a:prstGeom prst="rect">
            <a:avLst/>
          </a:prstGeom>
        </p:spPr>
      </p:pic>
      <p:sp>
        <p:nvSpPr>
          <p:cNvPr id="13" name="Rectángulo 12"/>
          <p:cNvSpPr/>
          <p:nvPr userDrawn="1"/>
        </p:nvSpPr>
        <p:spPr>
          <a:xfrm>
            <a:off x="9171986" y="5648714"/>
            <a:ext cx="2442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Facultad de Motricidad</a:t>
            </a:r>
            <a:r>
              <a:rPr lang="es-ES" b="1" baseline="0" dirty="0">
                <a:solidFill>
                  <a:schemeClr val="bg1"/>
                </a:solidFill>
              </a:rPr>
              <a:t> </a:t>
            </a:r>
          </a:p>
          <a:p>
            <a:r>
              <a:rPr lang="es-ES" b="1" baseline="0" dirty="0">
                <a:solidFill>
                  <a:schemeClr val="bg1"/>
                </a:solidFill>
              </a:rPr>
              <a:t>Humana y Deportes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1" y="5514789"/>
            <a:ext cx="931765" cy="892473"/>
          </a:xfrm>
          <a:prstGeom prst="rect">
            <a:avLst/>
          </a:prstGeom>
        </p:spPr>
      </p:pic>
      <p:sp>
        <p:nvSpPr>
          <p:cNvPr id="20" name="Marcador de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1186439"/>
            <a:ext cx="6564313" cy="230981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Título de la presentación</a:t>
            </a:r>
            <a:endParaRPr lang="es-AR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5" y="5424488"/>
            <a:ext cx="5902325" cy="326955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2000" b="1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Autor de la presentación</a:t>
            </a:r>
          </a:p>
        </p:txBody>
      </p:sp>
      <p:sp>
        <p:nvSpPr>
          <p:cNvPr id="15" name="Marcador de texto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3275" y="579462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Cargo de la persona</a:t>
            </a:r>
          </a:p>
        </p:txBody>
      </p:sp>
      <p:sp>
        <p:nvSpPr>
          <p:cNvPr id="16" name="Marcador de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803275" y="6114279"/>
            <a:ext cx="5902325" cy="301372"/>
          </a:xfrm>
        </p:spPr>
        <p:txBody>
          <a:bodyPr>
            <a:normAutofit/>
          </a:bodyPr>
          <a:lstStyle>
            <a:lvl1pPr marL="0" indent="0" defTabSz="0">
              <a:buFontTx/>
              <a:buNone/>
              <a:defRPr sz="1800" b="0" baseline="0"/>
            </a:lvl1pPr>
            <a:lvl3pPr marL="914400" indent="0" defTabSz="0">
              <a:buFontTx/>
              <a:buNone/>
              <a:defRPr sz="1800"/>
            </a:lvl3pPr>
          </a:lstStyle>
          <a:p>
            <a:pPr lvl="0"/>
            <a:r>
              <a:rPr lang="es-ES" dirty="0"/>
              <a:t>Departamento al que pertenece</a:t>
            </a:r>
          </a:p>
        </p:txBody>
      </p:sp>
    </p:spTree>
    <p:extLst>
      <p:ext uri="{BB962C8B-B14F-4D97-AF65-F5344CB8AC3E}">
        <p14:creationId xmlns:p14="http://schemas.microsoft.com/office/powerpoint/2010/main" val="58478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AR" dirty="0"/>
              <a:t>Página </a:t>
            </a:r>
            <a:fld id="{38E09B2E-ED28-47E7-AFBC-31BE7EEAB8E8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407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58" r:id="rId13"/>
    <p:sldLayoutId id="2147483661" r:id="rId14"/>
    <p:sldLayoutId id="2147483657" r:id="rId15"/>
    <p:sldLayoutId id="2147483672" r:id="rId16"/>
    <p:sldLayoutId id="2147483673" r:id="rId17"/>
    <p:sldLayoutId id="2147483674" r:id="rId18"/>
    <p:sldLayoutId id="2147483675" r:id="rId19"/>
    <p:sldLayoutId id="2147483660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Plantilla </a:t>
            </a:r>
            <a:r>
              <a:rPr lang="es-ES" dirty="0" err="1"/>
              <a:t>Power</a:t>
            </a:r>
            <a:r>
              <a:rPr lang="es-ES" dirty="0"/>
              <a:t> Point oficial para el uso de presentaciones de la Universidad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Nombre y Apellido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Cargo que ocupa </a:t>
            </a:r>
            <a:endParaRPr lang="es-AR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Departamento en el cual se desempeña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527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Utilización de los diferentes patrones</a:t>
            </a:r>
            <a:endParaRPr lang="es-AR" dirty="0"/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66" b="-13566"/>
          <a:stretch/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dirty="0"/>
              <a:t>Cuando crea su presentación, normalmente agrega nuevas diapositivas, mueve las diapositivas existentes o elimina aquellas que no necesita.</a:t>
            </a:r>
          </a:p>
          <a:p>
            <a:r>
              <a:rPr lang="es-AR" b="1" dirty="0"/>
              <a:t>Agregar diapositivas</a:t>
            </a:r>
          </a:p>
          <a:p>
            <a:r>
              <a:rPr lang="es-AR" dirty="0"/>
              <a:t>Seleccione </a:t>
            </a:r>
            <a:r>
              <a:rPr lang="es-AR" b="1" dirty="0"/>
              <a:t>Inicio</a:t>
            </a:r>
            <a:r>
              <a:rPr lang="es-AR" dirty="0"/>
              <a:t> &gt; </a:t>
            </a:r>
            <a:r>
              <a:rPr lang="es-AR" b="1" dirty="0"/>
              <a:t>Nueva diapositiva</a:t>
            </a:r>
            <a:r>
              <a:rPr lang="es-AR" dirty="0"/>
              <a:t>.</a:t>
            </a:r>
          </a:p>
          <a:p>
            <a:r>
              <a:rPr lang="es-AR" dirty="0"/>
              <a:t>Seleccione un diseño.</a:t>
            </a:r>
          </a:p>
          <a:p>
            <a:r>
              <a:rPr lang="es-AR" dirty="0"/>
              <a:t>Seleccione el cuadro de texto y escriba.</a:t>
            </a:r>
          </a:p>
          <a:p>
            <a:endParaRPr lang="es-AR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/>
              <a:t>Plantilla </a:t>
            </a:r>
            <a:r>
              <a:rPr lang="es-ES" dirty="0" err="1"/>
              <a:t>Power</a:t>
            </a:r>
            <a:r>
              <a:rPr lang="es-ES" dirty="0"/>
              <a:t> Point oficial UAI</a:t>
            </a:r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2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9966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AR" dirty="0"/>
              <a:t>El correcto y consistente uso de la marca UAI contribuirá a que consigamos los objetivos de identificación y refuerzo de la misma. Es un trabajo de equipo, en el que todos participamos para hacer de UAI una gran marca.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Respetemos el uso de la marca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/>
              <a:t>Plantilla </a:t>
            </a:r>
            <a:r>
              <a:rPr lang="es-ES" dirty="0" err="1"/>
              <a:t>Power</a:t>
            </a:r>
            <a:r>
              <a:rPr lang="es-ES" dirty="0"/>
              <a:t> Point oficial UAI</a:t>
            </a:r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s-AR"/>
              <a:t>Página </a:t>
            </a:r>
            <a:fld id="{38E09B2E-ED28-47E7-AFBC-31BE7EEAB8E8}" type="slidenum">
              <a:rPr lang="es-AR" smtClean="0"/>
              <a:pPr/>
              <a:t>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308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Nombre y Apellido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Cargo que ocupa 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Departamento en el cual se desempeña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9574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 UAI.potx" id="{F2E391DF-3C41-4D94-A269-30A4FE6623AD}" vid="{A07CDA19-EF20-4CA3-9D23-C1B13CE8FD5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presentación-uai</Template>
  <TotalTime>2</TotalTime>
  <Words>145</Words>
  <Application>Microsoft Office PowerPoint</Application>
  <PresentationFormat>Panorámica</PresentationFormat>
  <Paragraphs>20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Utilización de los diferentes patrones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Fernandez, Gustavo</dc:creator>
  <cp:lastModifiedBy>Fernandez, Gustavo</cp:lastModifiedBy>
  <cp:revision>1</cp:revision>
  <dcterms:created xsi:type="dcterms:W3CDTF">2021-11-01T17:18:43Z</dcterms:created>
  <dcterms:modified xsi:type="dcterms:W3CDTF">2021-11-01T17:20:55Z</dcterms:modified>
</cp:coreProperties>
</file>